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Proxima Nova"/>
      <p:regular r:id="rId22"/>
      <p:bold r:id="rId23"/>
      <p:italic r:id="rId24"/>
      <p:boldItalic r:id="rId25"/>
    </p:embeddedFont>
    <p:embeddedFont>
      <p:font typeface="Alfa Slab On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ProximaNova-regular.fntdata"/><Relationship Id="rId21" Type="http://schemas.openxmlformats.org/officeDocument/2006/relationships/slide" Target="slides/slide17.xml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lfaSlabOne-regular.fntdata"/><Relationship Id="rId25" Type="http://schemas.openxmlformats.org/officeDocument/2006/relationships/font" Target="fonts/ProximaNova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4278300" y="2751162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981125"/>
            <a:ext cx="4045200" cy="1345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harababurel/pynder-is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-shot-2014-02-10-at-11-45-07-am.png" id="58" name="Shape 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6725"/>
            <a:ext cx="9144000" cy="42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-06-07-15:34:59.png"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750" y="0"/>
            <a:ext cx="671866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 txBox="1"/>
          <p:nvPr>
            <p:ph type="ctrTitle"/>
          </p:nvPr>
        </p:nvSpPr>
        <p:spPr>
          <a:xfrm rot="5399597">
            <a:off x="5831563" y="1583266"/>
            <a:ext cx="5115300" cy="2086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6000"/>
              <a:t>Messaging</a:t>
            </a:r>
          </a:p>
        </p:txBody>
      </p:sp>
      <p:pic>
        <p:nvPicPr>
          <p:cNvPr descr="giphy.gif"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6525" y="3629600"/>
            <a:ext cx="2291724" cy="128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ctrTitle"/>
          </p:nvPr>
        </p:nvSpPr>
        <p:spPr>
          <a:xfrm rot="5399597">
            <a:off x="5831563" y="1583266"/>
            <a:ext cx="5115300" cy="2086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6000"/>
              <a:t>Messaging</a:t>
            </a:r>
          </a:p>
        </p:txBody>
      </p:sp>
      <p:pic>
        <p:nvPicPr>
          <p:cNvPr descr="2017-06-07-15:41:00.png"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7250" y="-21275"/>
            <a:ext cx="9378499" cy="520559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 txBox="1"/>
          <p:nvPr>
            <p:ph type="ctrTitle"/>
          </p:nvPr>
        </p:nvSpPr>
        <p:spPr>
          <a:xfrm rot="5399597">
            <a:off x="5526763" y="1583266"/>
            <a:ext cx="5115300" cy="2086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6000"/>
              <a:t>Profile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6000"/>
              <a:t>settings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-06-07-15:52:32.png"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462" y="152400"/>
            <a:ext cx="6411074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>
            <p:ph type="ctrTitle"/>
          </p:nvPr>
        </p:nvSpPr>
        <p:spPr>
          <a:xfrm rot="-280">
            <a:off x="4098021" y="2367759"/>
            <a:ext cx="3679500" cy="1500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2400"/>
              <a:t>Match</a:t>
            </a:r>
          </a:p>
          <a:p>
            <a:pPr lvl="0">
              <a:spcBef>
                <a:spcPts val="0"/>
              </a:spcBef>
              <a:buNone/>
            </a:pPr>
            <a:r>
              <a:rPr lang="en-GB" sz="2400"/>
              <a:t>Detection</a:t>
            </a:r>
            <a:br>
              <a:rPr lang="en-GB" sz="2400"/>
            </a:br>
            <a:r>
              <a:rPr lang="en-GB" sz="2400"/>
              <a:t>&amp;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2400"/>
              <a:t>Social media integration</a:t>
            </a:r>
          </a:p>
        </p:txBody>
      </p:sp>
      <p:sp>
        <p:nvSpPr>
          <p:cNvPr id="124" name="Shape 124"/>
          <p:cNvSpPr/>
          <p:nvPr/>
        </p:nvSpPr>
        <p:spPr>
          <a:xfrm>
            <a:off x="3158475" y="152400"/>
            <a:ext cx="2924400" cy="931800"/>
          </a:xfrm>
          <a:prstGeom prst="flowChartAlternateProcess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4589700" y="1404950"/>
            <a:ext cx="789000" cy="344100"/>
          </a:xfrm>
          <a:prstGeom prst="flowChartAlternateProcess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-06-07-15:44:25.png"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2824" y="703625"/>
            <a:ext cx="4258600" cy="24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-06-07-15:47:08.png" id="131" name="Shape 131"/>
          <p:cNvPicPr preferRelativeResize="0"/>
          <p:nvPr/>
        </p:nvPicPr>
        <p:blipFill rotWithShape="1">
          <a:blip r:embed="rId4">
            <a:alphaModFix/>
          </a:blip>
          <a:srcRect b="0" l="21656" r="19908" t="0"/>
          <a:stretch/>
        </p:blipFill>
        <p:spPr>
          <a:xfrm>
            <a:off x="4231425" y="2559550"/>
            <a:ext cx="2270449" cy="25996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>
            <p:ph type="ctrTitle"/>
          </p:nvPr>
        </p:nvSpPr>
        <p:spPr>
          <a:xfrm>
            <a:off x="311700" y="338225"/>
            <a:ext cx="8520600" cy="711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Statistics</a:t>
            </a:r>
          </a:p>
        </p:txBody>
      </p:sp>
      <p:pic>
        <p:nvPicPr>
          <p:cNvPr descr="2017-06-07-15:44:03.png"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">
            <a:off x="174929" y="895987"/>
            <a:ext cx="3726862" cy="22067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-06-07-15:44:17.png" id="134" name="Shape 1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99" y="3102775"/>
            <a:ext cx="3812462" cy="203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490250" y="-7750"/>
            <a:ext cx="8200800" cy="1328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6000"/>
              <a:t>Technologies used</a:t>
            </a:r>
          </a:p>
        </p:txBody>
      </p:sp>
      <p:sp>
        <p:nvSpPr>
          <p:cNvPr id="140" name="Shape 140"/>
          <p:cNvSpPr txBox="1"/>
          <p:nvPr>
            <p:ph type="title"/>
          </p:nvPr>
        </p:nvSpPr>
        <p:spPr>
          <a:xfrm>
            <a:off x="451800" y="1701975"/>
            <a:ext cx="8200800" cy="3065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Python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Flask (web framework) &amp; Jinja2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SQLAlchemy &amp; PostgreSQL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Git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JavaScript, jQuery, jChart, Ajax</a:t>
            </a:r>
          </a:p>
          <a:p>
            <a:pPr indent="-41910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Bootstrap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ctrTitle"/>
          </p:nvPr>
        </p:nvSpPr>
        <p:spPr>
          <a:xfrm>
            <a:off x="311700" y="338225"/>
            <a:ext cx="8520600" cy="711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Difficulties</a:t>
            </a:r>
          </a:p>
        </p:txBody>
      </p:sp>
      <p:pic>
        <p:nvPicPr>
          <p:cNvPr descr="2017-06-07-16:10:26.png"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2225"/>
            <a:ext cx="5112757" cy="3788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-06-07-16:11:12.png" id="147" name="Shape 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7357" y="1049825"/>
            <a:ext cx="2314575" cy="22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/>
          <p:nvPr/>
        </p:nvSpPr>
        <p:spPr>
          <a:xfrm>
            <a:off x="5832300" y="2775975"/>
            <a:ext cx="3000000" cy="21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36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using Git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490250" y="-7750"/>
            <a:ext cx="8200800" cy="1328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6000"/>
              <a:t>Difficulties</a:t>
            </a:r>
          </a:p>
        </p:txBody>
      </p:sp>
      <p:sp>
        <p:nvSpPr>
          <p:cNvPr id="154" name="Shape 154"/>
          <p:cNvSpPr txBox="1"/>
          <p:nvPr>
            <p:ph type="title"/>
          </p:nvPr>
        </p:nvSpPr>
        <p:spPr>
          <a:xfrm>
            <a:off x="5586700" y="1320350"/>
            <a:ext cx="3637500" cy="3065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GB" sz="3000"/>
              <a:t>Avoiding spaghetti code as the project grew larger.</a:t>
            </a:r>
          </a:p>
        </p:txBody>
      </p:sp>
      <p:pic>
        <p:nvPicPr>
          <p:cNvPr descr="2017-06-07-16:14:20.png"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1350"/>
            <a:ext cx="5377275" cy="230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466925" y="164800"/>
            <a:ext cx="69393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Questions?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The project can be found on </a:t>
            </a:r>
            <a:r>
              <a:rPr lang="en-GB" u="sng">
                <a:solidFill>
                  <a:srgbClr val="434343"/>
                </a:solidFill>
                <a:hlinkClick r:id="rId3"/>
              </a:rPr>
              <a:t>GitHub</a:t>
            </a:r>
            <a:r>
              <a:rPr lang="en-GB"/>
              <a:t>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61" name="Shape 161"/>
          <p:cNvSpPr txBox="1"/>
          <p:nvPr>
            <p:ph type="title"/>
          </p:nvPr>
        </p:nvSpPr>
        <p:spPr>
          <a:xfrm>
            <a:off x="642650" y="3790550"/>
            <a:ext cx="7860000" cy="97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2400"/>
              <a:t>(https://github.com/harababurel/pynder-iss)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490250" y="526350"/>
            <a:ext cx="81057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9600"/>
              <a:t>What is Tinder?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inder-two.jpg"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6956" y="0"/>
            <a:ext cx="585008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ts-a-match.png"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490250" y="526350"/>
            <a:ext cx="8240400" cy="117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6000"/>
              <a:t>Drawbacks</a:t>
            </a:r>
          </a:p>
        </p:txBody>
      </p:sp>
      <p:sp>
        <p:nvSpPr>
          <p:cNvPr id="80" name="Shape 80"/>
          <p:cNvSpPr txBox="1"/>
          <p:nvPr>
            <p:ph type="title"/>
          </p:nvPr>
        </p:nvSpPr>
        <p:spPr>
          <a:xfrm>
            <a:off x="451800" y="1852525"/>
            <a:ext cx="8240400" cy="2921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Buggy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Mobile only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Hides stuff from you (!)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490250" y="373250"/>
            <a:ext cx="8200800" cy="1328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6000"/>
              <a:t>The alternative</a:t>
            </a:r>
          </a:p>
        </p:txBody>
      </p:sp>
      <p:sp>
        <p:nvSpPr>
          <p:cNvPr id="86" name="Shape 86"/>
          <p:cNvSpPr txBox="1"/>
          <p:nvPr>
            <p:ph type="title"/>
          </p:nvPr>
        </p:nvSpPr>
        <p:spPr>
          <a:xfrm>
            <a:off x="451800" y="1852525"/>
            <a:ext cx="8240400" cy="2921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A simple web-based interface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That integrates with the official app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-GB" sz="3000"/>
              <a:t>And builds new features on top of it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490250" y="526350"/>
            <a:ext cx="84906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6000"/>
              <a:t>Something like this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shot from 2017-06-07 15-16-23.png"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24" y="104974"/>
            <a:ext cx="8922600" cy="482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ctrTitle"/>
          </p:nvPr>
        </p:nvSpPr>
        <p:spPr>
          <a:xfrm>
            <a:off x="311700" y="338225"/>
            <a:ext cx="8520600" cy="711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Notable features</a:t>
            </a:r>
          </a:p>
        </p:txBody>
      </p:sp>
      <p:pic>
        <p:nvPicPr>
          <p:cNvPr descr="2017-06-07-15:25:01.png" id="102" name="Shape 102"/>
          <p:cNvPicPr preferRelativeResize="0"/>
          <p:nvPr/>
        </p:nvPicPr>
        <p:blipFill rotWithShape="1">
          <a:blip r:embed="rId3">
            <a:alphaModFix/>
          </a:blip>
          <a:srcRect b="31195" l="0" r="15561" t="0"/>
          <a:stretch/>
        </p:blipFill>
        <p:spPr>
          <a:xfrm>
            <a:off x="412437" y="1166150"/>
            <a:ext cx="8319124" cy="3811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103" name="Shape 103"/>
          <p:cNvSpPr txBox="1"/>
          <p:nvPr>
            <p:ph type="ctrTitle"/>
          </p:nvPr>
        </p:nvSpPr>
        <p:spPr>
          <a:xfrm>
            <a:off x="6059450" y="3393150"/>
            <a:ext cx="2544300" cy="1038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3000"/>
              <a:t>Match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3000"/>
              <a:t>browsing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